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7" d="100"/>
          <a:sy n="77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3EE38F-EFAA-4CD7-B7DD-56611F9D2B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6284" y="1737941"/>
            <a:ext cx="39045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Цветные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1899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11759" cy="2276871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17340"/>
            <a:ext cx="62281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Есть он в кофе, в чечевице,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 медвежонке и корице,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 шоколаде тоже есть –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Без него его не </a:t>
            </a:r>
            <a:r>
              <a:rPr lang="ru-RU" sz="3200" b="1" i="1" dirty="0" smtClean="0">
                <a:solidFill>
                  <a:srgbClr val="7030A0"/>
                </a:solidFill>
              </a:rPr>
              <a:t>съесть</a:t>
            </a:r>
          </a:p>
          <a:p>
            <a:pPr algn="just"/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Коричневый цвет.)</a:t>
            </a:r>
          </a:p>
          <a:p>
            <a:endParaRPr lang="ru-RU" dirty="0"/>
          </a:p>
        </p:txBody>
      </p:sp>
      <p:pic>
        <p:nvPicPr>
          <p:cNvPr id="4" name="Picture 4" descr="https://encrypted-tbn0.gstatic.com/images?q=tbn:ANd9GcSY8wvQNH90eVL5zalt1UjyVF8WHG3sIDyewq3_hZ_K5Zon9ZuWbNl38w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" y="2420889"/>
            <a:ext cx="21431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988840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572000" y="4221089"/>
            <a:ext cx="2520280" cy="24482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0455"/>
            <a:ext cx="272415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14915"/>
            <a:ext cx="1903097" cy="1859739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12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Им треть флага занята,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Он в название кита,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 в букете васильковом,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 на ящике почтовом.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Синий цвет.)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" y="266360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203848" y="2780928"/>
            <a:ext cx="2520280" cy="24482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encrypted-tbn1.gstatic.com/images?q=tbn:ANd9GcS2DuA-BLW4ECa50zW3apdUAJG746pyTOzhsIO2SjaKAJYA92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" y="4797152"/>
            <a:ext cx="26193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QZyTCXuvPm6hYU6BrKo_tEIbKdydVn6Lw9QboanKSr1Ph0JCMl3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68" y="4509120"/>
            <a:ext cx="2030147" cy="21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68" y="2132856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81"/>
            <a:ext cx="2195736" cy="2121475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1442" y="36095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Увидав его под глазом,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Драчуна жалеют сразу,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А вот баклажан и слива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С ним довольны и счастливы.</a:t>
            </a:r>
          </a:p>
          <a:p>
            <a:pPr algn="just"/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Фиолетовый цвет.)</a:t>
            </a:r>
          </a:p>
        </p:txBody>
      </p:sp>
      <p:pic>
        <p:nvPicPr>
          <p:cNvPr id="5" name="Picture 5" descr="https://encrypted-tbn1.gstatic.com/images?q=tbn:ANd9GcTUIa3oWJYGB3cykFecd7S1HQjL8tMZidpanaCeEEZgaE3jawDT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3779"/>
            <a:ext cx="2324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641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9" y="4438490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371442" y="3214354"/>
            <a:ext cx="2520280" cy="24482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975105" cy="1728192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Скажет каждый мальчик зрячий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Про него, что он девчачий,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Если ж аиста макнем,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Станет, как фламинго, в нем. 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Розовый цвет.)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650717" cy="368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148064" y="2945630"/>
            <a:ext cx="2520280" cy="2448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" y="3717032"/>
            <a:ext cx="2853201" cy="2999805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52028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410066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2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7" y="0"/>
            <a:ext cx="62281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Он в </a:t>
            </a:r>
            <a:r>
              <a:rPr lang="ru-RU" sz="2800" b="1" i="1" dirty="0">
                <a:solidFill>
                  <a:srgbClr val="7030A0"/>
                </a:solidFill>
              </a:rPr>
              <a:t>яйце есть и в </a:t>
            </a:r>
            <a:r>
              <a:rPr lang="ru-RU" sz="2800" b="1" i="1" dirty="0" smtClean="0">
                <a:solidFill>
                  <a:srgbClr val="7030A0"/>
                </a:solidFill>
              </a:rPr>
              <a:t>цыпленке,</a:t>
            </a: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В масле</a:t>
            </a:r>
            <a:r>
              <a:rPr lang="ru-RU" sz="2800" b="1" i="1" dirty="0">
                <a:solidFill>
                  <a:srgbClr val="7030A0"/>
                </a:solidFill>
              </a:rPr>
              <a:t>, что </a:t>
            </a:r>
            <a:r>
              <a:rPr lang="ru-RU" sz="2800" b="1" i="1" dirty="0" smtClean="0">
                <a:solidFill>
                  <a:srgbClr val="7030A0"/>
                </a:solidFill>
              </a:rPr>
              <a:t>лежит в </a:t>
            </a:r>
            <a:r>
              <a:rPr lang="ru-RU" sz="2800" b="1" i="1" dirty="0">
                <a:solidFill>
                  <a:srgbClr val="7030A0"/>
                </a:solidFill>
              </a:rPr>
              <a:t>масленке,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В каждом спелом колоске,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В солнце, в сыре и в песке.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	</a:t>
            </a:r>
            <a:r>
              <a:rPr lang="ru-RU" sz="2800" b="1" i="1" dirty="0" smtClean="0">
                <a:solidFill>
                  <a:srgbClr val="7030A0"/>
                </a:solidFill>
              </a:rPr>
              <a:t>(</a:t>
            </a:r>
            <a:r>
              <a:rPr lang="ru-RU" sz="2800" b="1" i="1" dirty="0">
                <a:solidFill>
                  <a:srgbClr val="7030A0"/>
                </a:solidFill>
              </a:rPr>
              <a:t>Желтый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8272" cy="2059081"/>
          </a:xfrm>
          <a:prstGeom prst="ellipse">
            <a:avLst/>
          </a:prstGeom>
        </p:spPr>
      </p:pic>
      <p:pic>
        <p:nvPicPr>
          <p:cNvPr id="4" name="Picture 2" descr="http://www.moldovenii.md/resources/files/images/noutati4/noutati7/oportuniti/torino/kurica-ili-jajc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" y="2708920"/>
            <a:ext cx="25622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1.gstatic.com/images?q=tbn:ANd9GcT5e74wJgRygct0cr7TUnNfYZC3rO6z5syf5c3sn2C2XCR_xO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91" y="2852936"/>
            <a:ext cx="223491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491880" y="2996952"/>
            <a:ext cx="2520280" cy="24482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gidkuhni.ru/uploads/posts/2014-03/1394031978_maslenka-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" y="4712419"/>
            <a:ext cx="2562248" cy="21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encrypted-tbn3.gstatic.com/images?q=tbn:ANd9GcT0MInFW18odfn-1yfBu50iUxVxyC-IAIWseIdzQP3nmLM8n2gZ2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91" y="4678079"/>
            <a:ext cx="223491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80" y="0"/>
            <a:ext cx="67001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Он с лягушкой может квакать,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Вместе с крокодилом плакать,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Из земли с травой расти,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Но не может он цвести.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Зелёный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3229"/>
            <a:ext cx="2267744" cy="2136085"/>
          </a:xfrm>
          <a:prstGeom prst="ellipse">
            <a:avLst/>
          </a:prstGeom>
        </p:spPr>
      </p:pic>
      <p:pic>
        <p:nvPicPr>
          <p:cNvPr id="4" name="Picture 4" descr="http://www.raskraska.ru/images/anima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7" y="4819091"/>
            <a:ext cx="41147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564000" y="2231490"/>
            <a:ext cx="2520280" cy="23496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encrypted-tbn2.gstatic.com/images?q=tbn:ANd9GcSQzbDNJ-Qv8Y_ca3OiPvJv7bpJkcDON4MoGTKP2fFp6iM4p3Ke2RaUKP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" y="2554545"/>
            <a:ext cx="2238157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2.gstatic.com/images?q=tbn:ANd9GcQEQHVyYZq26IA1a6EkfGPamI-0B7KPiv8bYRBekN3jPsr3XF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33365"/>
            <a:ext cx="2276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4" y="0"/>
            <a:ext cx="6454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Всех быков он возмущает,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Ехать дальше запрещает,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Вместе с кровью в нас течет,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Щеки всем врунам печет. 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Красный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9753" cy="2276873"/>
          </a:xfrm>
          <a:prstGeom prst="ellipse">
            <a:avLst/>
          </a:prstGeom>
        </p:spPr>
      </p:pic>
      <p:pic>
        <p:nvPicPr>
          <p:cNvPr id="4" name="Picture 6" descr="https://encrypted-tbn1.gstatic.com/images?q=tbn:ANd9GcRRG6tf4ut1EMQSZznZp8TOIPCvLYSkXY4SxkFxVRb5QoQRGxGz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8880"/>
            <a:ext cx="26997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608294" y="2382647"/>
            <a:ext cx="2520280" cy="24482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23" y="3429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0" y="5235747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74" y="511492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2060848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30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Каждый апельсин им полон,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Веселей с ним даже клоун,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Он повсюду на лисе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 на белке в колесе.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Рыжий цвет.)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s://encrypted-tbn3.gstatic.com/images?q=tbn:ANd9GcQyvoeyrTFNoU70CO6u_cr868EniR_xioNR71u9HLQUPy068OeT7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04" y="2244417"/>
            <a:ext cx="2171700" cy="22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016252"/>
            <a:ext cx="2143124" cy="18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03" y="4653136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332787" y="2924944"/>
            <a:ext cx="2520280" cy="24482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83768" cy="2448272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6399" y="0"/>
            <a:ext cx="5657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Снегом он лежит на крыше,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Чертят по нему и пишут,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Он в коровьем молоке,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И в сметане, и в муке.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</a:rPr>
              <a:t>	</a:t>
            </a:r>
            <a:r>
              <a:rPr lang="ru-RU" sz="2800" b="1" i="1" dirty="0" smtClean="0">
                <a:solidFill>
                  <a:srgbClr val="7030A0"/>
                </a:solidFill>
              </a:rPr>
              <a:t>(</a:t>
            </a:r>
            <a:r>
              <a:rPr lang="ru-RU" sz="2800" b="1" i="1" dirty="0">
                <a:solidFill>
                  <a:srgbClr val="7030A0"/>
                </a:solidFill>
              </a:rPr>
              <a:t>Белый цвет.)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0" y="2554545"/>
            <a:ext cx="2359149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71" y="4461531"/>
            <a:ext cx="3355057" cy="23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6" y="5018048"/>
            <a:ext cx="2334754" cy="176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96" y="4321335"/>
            <a:ext cx="2536665" cy="25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483770" y="1984938"/>
            <a:ext cx="2520280" cy="2448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047113" cy="1916832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60" y="0"/>
            <a:ext cx="63610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Хоть таится в дымоходе,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У пантер он вечно в моде,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Да и негр его любой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Носит каждый день с собой.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Черный цвет.)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4545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334848" y="2060848"/>
            <a:ext cx="2808312" cy="2808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static.eva.ru/eva/0-10000/539/photoalbum/365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2398"/>
            <a:ext cx="1666503" cy="23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61" y="4674659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3"/>
            <a:ext cx="2123728" cy="216024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33523"/>
            <a:ext cx="6156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Он на небе в день погожий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 на незабудках тоже,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А на крыльях мотылька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Может он взлететь с цветка.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Голубой цвет.)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8253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98" y="3645024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img10.proshkolu.ru/content/media/pic/std/4000000/3966000/3965333-d579e96cffb88f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559"/>
            <a:ext cx="267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635896" y="3993228"/>
            <a:ext cx="2520280" cy="24482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616" cy="2060848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18" y="0"/>
            <a:ext cx="5844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Он в асфальте и бетоне,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 теплом пухе на вороне,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В волке и его хвосте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И у кошек в темноте.</a:t>
            </a:r>
          </a:p>
          <a:p>
            <a:pPr algn="just"/>
            <a:r>
              <a:rPr lang="ru-RU" sz="3200" b="1" i="1" dirty="0">
                <a:solidFill>
                  <a:srgbClr val="7030A0"/>
                </a:solidFill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</a:rPr>
              <a:t>Серый цвет.)</a:t>
            </a:r>
          </a:p>
        </p:txBody>
      </p:sp>
      <p:pic>
        <p:nvPicPr>
          <p:cNvPr id="4" name="Picture 2" descr="http://varlamov.me/img/bol_dmitrovka_asfalt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" y="5085184"/>
            <a:ext cx="2921634" cy="17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/>
          <a:stretch/>
        </p:blipFill>
        <p:spPr bwMode="auto">
          <a:xfrm>
            <a:off x="6012160" y="2420888"/>
            <a:ext cx="3131720" cy="198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203848" y="3550216"/>
            <a:ext cx="2520280" cy="24482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" y="2636912"/>
            <a:ext cx="28760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s://encrypted-tbn2.gstatic.com/images?q=tbn:ANd9GcQyo_UsgyVT4z70ValH_SDSGO2Z0NM6wDqti0pQQKj0GXtQbTKx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7149"/>
            <a:ext cx="3131840" cy="19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286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Наташа</cp:lastModifiedBy>
  <cp:revision>24</cp:revision>
  <dcterms:created xsi:type="dcterms:W3CDTF">2014-09-09T14:56:59Z</dcterms:created>
  <dcterms:modified xsi:type="dcterms:W3CDTF">2020-05-12T15:06:47Z</dcterms:modified>
</cp:coreProperties>
</file>